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1"/>
  </p:notesMasterIdLst>
  <p:handoutMasterIdLst>
    <p:handoutMasterId r:id="rId162"/>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418" r:id="rId92"/>
    <p:sldId id="361" r:id="rId93"/>
    <p:sldId id="363" r:id="rId94"/>
    <p:sldId id="365" r:id="rId95"/>
    <p:sldId id="366" r:id="rId96"/>
    <p:sldId id="364" r:id="rId97"/>
    <p:sldId id="369" r:id="rId98"/>
    <p:sldId id="367" r:id="rId99"/>
    <p:sldId id="370" r:id="rId100"/>
    <p:sldId id="371" r:id="rId101"/>
    <p:sldId id="372" r:id="rId102"/>
    <p:sldId id="373" r:id="rId103"/>
    <p:sldId id="374" r:id="rId104"/>
    <p:sldId id="376" r:id="rId105"/>
    <p:sldId id="375" r:id="rId106"/>
    <p:sldId id="378" r:id="rId107"/>
    <p:sldId id="379" r:id="rId108"/>
    <p:sldId id="381" r:id="rId109"/>
    <p:sldId id="380" r:id="rId110"/>
    <p:sldId id="383" r:id="rId111"/>
    <p:sldId id="382" r:id="rId112"/>
    <p:sldId id="384" r:id="rId113"/>
    <p:sldId id="368"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9" r:id="rId127"/>
    <p:sldId id="397" r:id="rId128"/>
    <p:sldId id="398" r:id="rId129"/>
    <p:sldId id="400" r:id="rId130"/>
    <p:sldId id="401" r:id="rId131"/>
    <p:sldId id="402" r:id="rId132"/>
    <p:sldId id="403" r:id="rId133"/>
    <p:sldId id="404" r:id="rId134"/>
    <p:sldId id="408" r:id="rId135"/>
    <p:sldId id="405" r:id="rId136"/>
    <p:sldId id="406" r:id="rId137"/>
    <p:sldId id="409" r:id="rId138"/>
    <p:sldId id="410" r:id="rId139"/>
    <p:sldId id="412" r:id="rId140"/>
    <p:sldId id="413" r:id="rId141"/>
    <p:sldId id="421" r:id="rId142"/>
    <p:sldId id="423" r:id="rId143"/>
    <p:sldId id="415" r:id="rId144"/>
    <p:sldId id="422" r:id="rId145"/>
    <p:sldId id="419" r:id="rId146"/>
    <p:sldId id="424" r:id="rId147"/>
    <p:sldId id="426" r:id="rId148"/>
    <p:sldId id="420" r:id="rId149"/>
    <p:sldId id="425" r:id="rId150"/>
    <p:sldId id="416" r:id="rId151"/>
    <p:sldId id="262" r:id="rId152"/>
    <p:sldId id="332" r:id="rId153"/>
    <p:sldId id="291" r:id="rId154"/>
    <p:sldId id="302" r:id="rId155"/>
    <p:sldId id="303" r:id="rId156"/>
    <p:sldId id="304" r:id="rId157"/>
    <p:sldId id="307" r:id="rId158"/>
    <p:sldId id="306" r:id="rId159"/>
    <p:sldId id="305" r:id="rId1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2/25/2025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2/25/2025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2/25/2025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133</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fontScale="62500" lnSpcReduction="20000"/>
          </a:bodyPr>
          <a:lstStyle/>
          <a:p>
            <a:pPr>
              <a:lnSpc>
                <a:spcPct val="150000"/>
              </a:lnSpc>
            </a:pPr>
            <a:r>
              <a:rPr lang="en-US" sz="2800" dirty="0">
                <a:solidFill>
                  <a:schemeClr val="bg1"/>
                </a:solidFill>
                <a:latin typeface="Century Gothic" panose="020B0502020202020204" pitchFamily="34" charset="0"/>
              </a:rPr>
              <a:t>Attention mechanisms are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151</a:t>
            </a:fld>
            <a:endParaRPr lang="en-US"/>
          </a:p>
        </p:txBody>
      </p:sp>
    </p:spTree>
    <p:extLst>
      <p:ext uri="{BB962C8B-B14F-4D97-AF65-F5344CB8AC3E}">
        <p14:creationId xmlns:p14="http://schemas.microsoft.com/office/powerpoint/2010/main" val="546108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10954</TotalTime>
  <Words>14815</Words>
  <Application>Microsoft Office PowerPoint</Application>
  <PresentationFormat>Widescreen</PresentationFormat>
  <Paragraphs>1272</Paragraphs>
  <Slides>159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159</vt:i4>
      </vt:variant>
    </vt:vector>
  </HeadingPairs>
  <TitlesOfParts>
    <vt:vector size="170"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190</cp:revision>
  <dcterms:created xsi:type="dcterms:W3CDTF">2025-01-09T12:33:02Z</dcterms:created>
  <dcterms:modified xsi:type="dcterms:W3CDTF">2025-02-26T16:08:38Z</dcterms:modified>
</cp:coreProperties>
</file>